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202" autoAdjust="0"/>
  </p:normalViewPr>
  <p:slideViewPr>
    <p:cSldViewPr snapToGrid="0">
      <p:cViewPr varScale="1">
        <p:scale>
          <a:sx n="47" d="100"/>
          <a:sy n="47" d="100"/>
        </p:scale>
        <p:origin x="14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A33D4-A845-4DAA-AFE3-B422DAF60651}" type="datetimeFigureOut">
              <a:rPr lang="is-IS" smtClean="0"/>
              <a:t>22.3.2021</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5AAC64-C8F6-4757-B059-378EB6C9F007}" type="slidenum">
              <a:rPr lang="is-IS" smtClean="0"/>
              <a:t>‹#›</a:t>
            </a:fld>
            <a:endParaRPr lang="is-IS"/>
          </a:p>
        </p:txBody>
      </p:sp>
    </p:spTree>
    <p:extLst>
      <p:ext uri="{BB962C8B-B14F-4D97-AF65-F5344CB8AC3E}">
        <p14:creationId xmlns:p14="http://schemas.microsoft.com/office/powerpoint/2010/main" val="505370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imarit.is/files/7731278"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Girl fight</a:t>
            </a:r>
          </a:p>
          <a:p>
            <a:r>
              <a:rPr lang="is-IS" dirty="0"/>
              <a:t>Iceland –Italy</a:t>
            </a:r>
          </a:p>
          <a:p>
            <a:r>
              <a:rPr lang="is-IS" dirty="0"/>
              <a:t>Come to the stadium tomorrow and watch an exciting girlfight between the Icelandic Valkyries and the Italian girls in the preliminary round of the women world cup.</a:t>
            </a:r>
          </a:p>
          <a:p>
            <a:r>
              <a:rPr lang="is-IS" dirty="0"/>
              <a:t>Meet the girls at Útilíf [Sports utility store] today between 16-17.</a:t>
            </a:r>
          </a:p>
          <a:p>
            <a:r>
              <a:rPr lang="is-IS" dirty="0"/>
              <a:t>Laugardalur stadium at 11:00</a:t>
            </a:r>
          </a:p>
          <a:p>
            <a:r>
              <a:rPr lang="is-IS" dirty="0"/>
              <a:t>Tomorrow september 8</a:t>
            </a:r>
          </a:p>
          <a:p>
            <a:r>
              <a:rPr lang="is-IS" dirty="0"/>
              <a:t>Free entry. Everybody to the stadium. Go Iceland!</a:t>
            </a:r>
          </a:p>
          <a:p>
            <a:endParaRPr lang="is-IS" dirty="0"/>
          </a:p>
          <a:p>
            <a:r>
              <a:rPr lang="is-IS" dirty="0"/>
              <a:t>Source: Morgunblaðið, September 7, 2001. </a:t>
            </a:r>
          </a:p>
          <a:p>
            <a:r>
              <a:rPr lang="is-IS" dirty="0">
                <a:hlinkClick r:id="rId3"/>
              </a:rPr>
              <a:t>https://timarit.is/files/7731278</a:t>
            </a:r>
            <a:endParaRPr lang="is-IS" dirty="0"/>
          </a:p>
        </p:txBody>
      </p:sp>
      <p:sp>
        <p:nvSpPr>
          <p:cNvPr id="4" name="Slide Number Placeholder 3"/>
          <p:cNvSpPr>
            <a:spLocks noGrp="1"/>
          </p:cNvSpPr>
          <p:nvPr>
            <p:ph type="sldNum" sz="quarter" idx="5"/>
          </p:nvPr>
        </p:nvSpPr>
        <p:spPr/>
        <p:txBody>
          <a:bodyPr/>
          <a:lstStyle/>
          <a:p>
            <a:fld id="{605AAC64-C8F6-4757-B059-378EB6C9F007}" type="slidenum">
              <a:rPr lang="is-IS" smtClean="0"/>
              <a:t>1</a:t>
            </a:fld>
            <a:endParaRPr lang="is-IS"/>
          </a:p>
        </p:txBody>
      </p:sp>
    </p:spTree>
    <p:extLst>
      <p:ext uri="{BB962C8B-B14F-4D97-AF65-F5344CB8AC3E}">
        <p14:creationId xmlns:p14="http://schemas.microsoft.com/office/powerpoint/2010/main" val="58996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Girl fight</a:t>
            </a:r>
          </a:p>
          <a:p>
            <a:r>
              <a:rPr lang="is-IS" dirty="0"/>
              <a:t>Iceland – Spain</a:t>
            </a:r>
          </a:p>
          <a:p>
            <a:r>
              <a:rPr lang="is-IS" dirty="0"/>
              <a:t>They are back. More fierce than ever before since they must win tomorrow. The show starts at Laugardalur stadium at 18. Free entry. Everyone must show up.</a:t>
            </a:r>
          </a:p>
          <a:p>
            <a:endParaRPr lang="is-IS" dirty="0"/>
          </a:p>
        </p:txBody>
      </p:sp>
      <p:sp>
        <p:nvSpPr>
          <p:cNvPr id="4" name="Slide Number Placeholder 3"/>
          <p:cNvSpPr>
            <a:spLocks noGrp="1"/>
          </p:cNvSpPr>
          <p:nvPr>
            <p:ph type="sldNum" sz="quarter" idx="5"/>
          </p:nvPr>
        </p:nvSpPr>
        <p:spPr/>
        <p:txBody>
          <a:bodyPr/>
          <a:lstStyle/>
          <a:p>
            <a:fld id="{605AAC64-C8F6-4757-B059-378EB6C9F007}" type="slidenum">
              <a:rPr lang="is-IS" smtClean="0"/>
              <a:t>2</a:t>
            </a:fld>
            <a:endParaRPr lang="is-IS"/>
          </a:p>
        </p:txBody>
      </p:sp>
    </p:spTree>
    <p:extLst>
      <p:ext uri="{BB962C8B-B14F-4D97-AF65-F5344CB8AC3E}">
        <p14:creationId xmlns:p14="http://schemas.microsoft.com/office/powerpoint/2010/main" val="1828962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Ball War With Britain</a:t>
            </a:r>
          </a:p>
          <a:p>
            <a:r>
              <a:rPr lang="is-IS" dirty="0"/>
              <a:t>Iceland – England Laugardalur stadium 16/9 at 17</a:t>
            </a:r>
          </a:p>
          <a:p>
            <a:r>
              <a:rPr lang="is-IS" dirty="0"/>
              <a:t>This time it is not about cod but a spot at the 2003 World Cup. Now the entire nation must stand together. Iceland to the World Cup!</a:t>
            </a:r>
          </a:p>
        </p:txBody>
      </p:sp>
      <p:sp>
        <p:nvSpPr>
          <p:cNvPr id="4" name="Slide Number Placeholder 3"/>
          <p:cNvSpPr>
            <a:spLocks noGrp="1"/>
          </p:cNvSpPr>
          <p:nvPr>
            <p:ph type="sldNum" sz="quarter" idx="5"/>
          </p:nvPr>
        </p:nvSpPr>
        <p:spPr/>
        <p:txBody>
          <a:bodyPr/>
          <a:lstStyle/>
          <a:p>
            <a:fld id="{605AAC64-C8F6-4757-B059-378EB6C9F007}" type="slidenum">
              <a:rPr lang="is-IS" smtClean="0"/>
              <a:t>3</a:t>
            </a:fld>
            <a:endParaRPr lang="is-IS"/>
          </a:p>
        </p:txBody>
      </p:sp>
    </p:spTree>
    <p:extLst>
      <p:ext uri="{BB962C8B-B14F-4D97-AF65-F5344CB8AC3E}">
        <p14:creationId xmlns:p14="http://schemas.microsoft.com/office/powerpoint/2010/main" val="31024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Solidarity against Poland</a:t>
            </a:r>
          </a:p>
          <a:p>
            <a:r>
              <a:rPr lang="is-IS" dirty="0"/>
              <a:t>Iceland – Poland at Laugardalur stadium tomorrow at 16. Come to the stadium and let´s show solidarity in the fight for a place at the European Championship.</a:t>
            </a:r>
          </a:p>
        </p:txBody>
      </p:sp>
      <p:sp>
        <p:nvSpPr>
          <p:cNvPr id="4" name="Slide Number Placeholder 3"/>
          <p:cNvSpPr>
            <a:spLocks noGrp="1"/>
          </p:cNvSpPr>
          <p:nvPr>
            <p:ph type="sldNum" sz="quarter" idx="5"/>
          </p:nvPr>
        </p:nvSpPr>
        <p:spPr/>
        <p:txBody>
          <a:bodyPr/>
          <a:lstStyle/>
          <a:p>
            <a:fld id="{605AAC64-C8F6-4757-B059-378EB6C9F007}" type="slidenum">
              <a:rPr lang="is-IS" smtClean="0"/>
              <a:t>4</a:t>
            </a:fld>
            <a:endParaRPr lang="is-IS"/>
          </a:p>
        </p:txBody>
      </p:sp>
    </p:spTree>
    <p:extLst>
      <p:ext uri="{BB962C8B-B14F-4D97-AF65-F5344CB8AC3E}">
        <p14:creationId xmlns:p14="http://schemas.microsoft.com/office/powerpoint/2010/main" val="2222599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European Women´s Football Championship 2005 ......... Laugardalur stadium Wednesday June 2 at 17.</a:t>
            </a:r>
          </a:p>
          <a:p>
            <a:r>
              <a:rPr lang="is-IS" dirty="0"/>
              <a:t>La Résistance</a:t>
            </a:r>
          </a:p>
          <a:p>
            <a:r>
              <a:rPr lang="is-IS" dirty="0"/>
              <a:t>Iceland – France</a:t>
            </a:r>
          </a:p>
          <a:p>
            <a:r>
              <a:rPr lang="is-IS" dirty="0"/>
              <a:t>Dear Comrade,</a:t>
            </a:r>
          </a:p>
          <a:p>
            <a:r>
              <a:rPr lang="is-IS" dirty="0"/>
              <a:t>As a resistance fighter you have the mentality of a winner. You know that no one is unbeatable and for that reason we seek your support in the coming struggle on June 7. And just like you we are ready to do our </a:t>
            </a:r>
            <a:r>
              <a:rPr lang="is-IS" dirty="0">
                <a:solidFill>
                  <a:srgbClr val="C00000"/>
                </a:solidFill>
              </a:rPr>
              <a:t>best </a:t>
            </a:r>
            <a:r>
              <a:rPr lang="is-IS" i="0" dirty="0">
                <a:solidFill>
                  <a:srgbClr val="C00000"/>
                </a:solidFill>
              </a:rPr>
              <a:t>for</a:t>
            </a:r>
            <a:r>
              <a:rPr lang="is-IS" dirty="0">
                <a:solidFill>
                  <a:srgbClr val="C00000"/>
                </a:solidFill>
              </a:rPr>
              <a:t> </a:t>
            </a:r>
            <a:r>
              <a:rPr lang="is-IS" dirty="0"/>
              <a:t>our country and nation. With your active support on the battlefield we are not afraid and victory will be ours. Come and make some noise.</a:t>
            </a:r>
          </a:p>
          <a:p>
            <a:r>
              <a:rPr lang="is-IS" dirty="0"/>
              <a:t>Tickets are 1,000 Kr. Pr. adult. 17 years and younger enter free.</a:t>
            </a:r>
          </a:p>
        </p:txBody>
      </p:sp>
      <p:sp>
        <p:nvSpPr>
          <p:cNvPr id="4" name="Slide Number Placeholder 3"/>
          <p:cNvSpPr>
            <a:spLocks noGrp="1"/>
          </p:cNvSpPr>
          <p:nvPr>
            <p:ph type="sldNum" sz="quarter" idx="5"/>
          </p:nvPr>
        </p:nvSpPr>
        <p:spPr/>
        <p:txBody>
          <a:bodyPr/>
          <a:lstStyle/>
          <a:p>
            <a:fld id="{605AAC64-C8F6-4757-B059-378EB6C9F007}" type="slidenum">
              <a:rPr lang="is-IS" smtClean="0"/>
              <a:t>5</a:t>
            </a:fld>
            <a:endParaRPr lang="is-IS"/>
          </a:p>
        </p:txBody>
      </p:sp>
    </p:spTree>
    <p:extLst>
      <p:ext uri="{BB962C8B-B14F-4D97-AF65-F5344CB8AC3E}">
        <p14:creationId xmlns:p14="http://schemas.microsoft.com/office/powerpoint/2010/main" val="530781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Icelan – Russia</a:t>
            </a:r>
          </a:p>
          <a:p>
            <a:r>
              <a:rPr lang="is-IS" dirty="0"/>
              <a:t>The Russians are coming</a:t>
            </a:r>
          </a:p>
          <a:p>
            <a:r>
              <a:rPr lang="is-IS" dirty="0"/>
              <a:t>The European Championship 2005</a:t>
            </a:r>
          </a:p>
          <a:p>
            <a:r>
              <a:rPr lang="is-IS" dirty="0"/>
              <a:t>Laugardalur stadium August 22 at 14:00.</a:t>
            </a:r>
          </a:p>
          <a:p>
            <a:r>
              <a:rPr lang="is-IS" dirty="0"/>
              <a:t>Tickets are 1,000 Kr. for those who are 17 years and older. 16 year-olds and younger enter free. If you show a postcard that was sent to every home in the greater Reykjavik area you get a 500 Kr. discount.</a:t>
            </a:r>
          </a:p>
        </p:txBody>
      </p:sp>
      <p:sp>
        <p:nvSpPr>
          <p:cNvPr id="4" name="Slide Number Placeholder 3"/>
          <p:cNvSpPr>
            <a:spLocks noGrp="1"/>
          </p:cNvSpPr>
          <p:nvPr>
            <p:ph type="sldNum" sz="quarter" idx="5"/>
          </p:nvPr>
        </p:nvSpPr>
        <p:spPr/>
        <p:txBody>
          <a:bodyPr/>
          <a:lstStyle/>
          <a:p>
            <a:fld id="{605AAC64-C8F6-4757-B059-378EB6C9F007}" type="slidenum">
              <a:rPr lang="is-IS" smtClean="0"/>
              <a:t>6</a:t>
            </a:fld>
            <a:endParaRPr lang="is-IS"/>
          </a:p>
        </p:txBody>
      </p:sp>
    </p:spTree>
    <p:extLst>
      <p:ext uri="{BB962C8B-B14F-4D97-AF65-F5344CB8AC3E}">
        <p14:creationId xmlns:p14="http://schemas.microsoft.com/office/powerpoint/2010/main" val="1159187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Iceland – Belarus</a:t>
            </a:r>
          </a:p>
          <a:p>
            <a:r>
              <a:rPr lang="is-IS" dirty="0"/>
              <a:t>The Icelandic national women´s team will play Belarus in the group stage of the World Cup at Laugardalur stadium on Sunday, August 21 at 14:00</a:t>
            </a:r>
          </a:p>
          <a:p>
            <a:r>
              <a:rPr lang="is-IS" dirty="0"/>
              <a:t>The Icelandic team is full of experienced veterans and have had good results in the last few years.</a:t>
            </a:r>
          </a:p>
          <a:p>
            <a:r>
              <a:rPr lang="is-IS" dirty="0"/>
              <a:t>Free entry</a:t>
            </a:r>
          </a:p>
          <a:p>
            <a:r>
              <a:rPr lang="is-IS" dirty="0"/>
              <a:t>Come and support the girls in their only home game of the year.</a:t>
            </a:r>
          </a:p>
        </p:txBody>
      </p:sp>
      <p:sp>
        <p:nvSpPr>
          <p:cNvPr id="4" name="Slide Number Placeholder 3"/>
          <p:cNvSpPr>
            <a:spLocks noGrp="1"/>
          </p:cNvSpPr>
          <p:nvPr>
            <p:ph type="sldNum" sz="quarter" idx="5"/>
          </p:nvPr>
        </p:nvSpPr>
        <p:spPr/>
        <p:txBody>
          <a:bodyPr/>
          <a:lstStyle/>
          <a:p>
            <a:fld id="{605AAC64-C8F6-4757-B059-378EB6C9F007}" type="slidenum">
              <a:rPr lang="is-IS" smtClean="0"/>
              <a:t>7</a:t>
            </a:fld>
            <a:endParaRPr lang="is-IS"/>
          </a:p>
        </p:txBody>
      </p:sp>
    </p:spTree>
    <p:extLst>
      <p:ext uri="{BB962C8B-B14F-4D97-AF65-F5344CB8AC3E}">
        <p14:creationId xmlns:p14="http://schemas.microsoft.com/office/powerpoint/2010/main" val="1574862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FAFF-2F41-46CA-9FD2-B9977366BE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s-IS"/>
          </a:p>
        </p:txBody>
      </p:sp>
      <p:sp>
        <p:nvSpPr>
          <p:cNvPr id="3" name="Subtitle 2">
            <a:extLst>
              <a:ext uri="{FF2B5EF4-FFF2-40B4-BE49-F238E27FC236}">
                <a16:creationId xmlns:a16="http://schemas.microsoft.com/office/drawing/2014/main" id="{E2BA6218-18FD-406C-9587-54F6AA1529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a:extLst>
              <a:ext uri="{FF2B5EF4-FFF2-40B4-BE49-F238E27FC236}">
                <a16:creationId xmlns:a16="http://schemas.microsoft.com/office/drawing/2014/main" id="{822CB140-3BA3-4295-BF25-C3C13EDF7F1D}"/>
              </a:ext>
            </a:extLst>
          </p:cNvPr>
          <p:cNvSpPr>
            <a:spLocks noGrp="1"/>
          </p:cNvSpPr>
          <p:nvPr>
            <p:ph type="dt" sz="half" idx="10"/>
          </p:nvPr>
        </p:nvSpPr>
        <p:spPr/>
        <p:txBody>
          <a:bodyPr/>
          <a:lstStyle/>
          <a:p>
            <a:fld id="{AE1649F0-CF68-490C-99D9-B4653A6F45F8}" type="datetime1">
              <a:rPr lang="is-IS" smtClean="0"/>
              <a:t>22.3.2021</a:t>
            </a:fld>
            <a:endParaRPr lang="is-IS"/>
          </a:p>
        </p:txBody>
      </p:sp>
      <p:sp>
        <p:nvSpPr>
          <p:cNvPr id="5" name="Footer Placeholder 4">
            <a:extLst>
              <a:ext uri="{FF2B5EF4-FFF2-40B4-BE49-F238E27FC236}">
                <a16:creationId xmlns:a16="http://schemas.microsoft.com/office/drawing/2014/main" id="{0F8C4B9D-DE27-46BD-9807-44A451154F2B}"/>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84C118FD-00A9-4EFE-B795-781537B2AC9F}"/>
              </a:ext>
            </a:extLst>
          </p:cNvPr>
          <p:cNvSpPr>
            <a:spLocks noGrp="1"/>
          </p:cNvSpPr>
          <p:nvPr>
            <p:ph type="sldNum" sz="quarter" idx="12"/>
          </p:nvPr>
        </p:nvSpPr>
        <p:spPr/>
        <p:txBody>
          <a:bodyPr/>
          <a:lstStyle/>
          <a:p>
            <a:fld id="{1E93C984-1A9D-488B-A0B4-D11219250C46}" type="slidenum">
              <a:rPr lang="is-IS" smtClean="0"/>
              <a:t>‹#›</a:t>
            </a:fld>
            <a:endParaRPr lang="is-IS"/>
          </a:p>
        </p:txBody>
      </p:sp>
    </p:spTree>
    <p:extLst>
      <p:ext uri="{BB962C8B-B14F-4D97-AF65-F5344CB8AC3E}">
        <p14:creationId xmlns:p14="http://schemas.microsoft.com/office/powerpoint/2010/main" val="373451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D612B-3553-4CEB-BB02-88E329A81079}"/>
              </a:ext>
            </a:extLst>
          </p:cNvPr>
          <p:cNvSpPr>
            <a:spLocks noGrp="1"/>
          </p:cNvSpPr>
          <p:nvPr>
            <p:ph type="title"/>
          </p:nvPr>
        </p:nvSpPr>
        <p:spPr/>
        <p:txBody>
          <a:bodyPr/>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AB71870D-1D14-49AD-812D-289D10F121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8159F87B-2D85-401C-BB2B-C8E4C3E9CD69}"/>
              </a:ext>
            </a:extLst>
          </p:cNvPr>
          <p:cNvSpPr>
            <a:spLocks noGrp="1"/>
          </p:cNvSpPr>
          <p:nvPr>
            <p:ph type="dt" sz="half" idx="10"/>
          </p:nvPr>
        </p:nvSpPr>
        <p:spPr/>
        <p:txBody>
          <a:bodyPr/>
          <a:lstStyle/>
          <a:p>
            <a:fld id="{E8CE5E18-1D64-4B3A-8D7A-8689175EB8DF}" type="datetime1">
              <a:rPr lang="is-IS" smtClean="0"/>
              <a:t>22.3.2021</a:t>
            </a:fld>
            <a:endParaRPr lang="is-IS"/>
          </a:p>
        </p:txBody>
      </p:sp>
      <p:sp>
        <p:nvSpPr>
          <p:cNvPr id="5" name="Footer Placeholder 4">
            <a:extLst>
              <a:ext uri="{FF2B5EF4-FFF2-40B4-BE49-F238E27FC236}">
                <a16:creationId xmlns:a16="http://schemas.microsoft.com/office/drawing/2014/main" id="{216BAB04-E267-4EAA-A331-1C13BD28B376}"/>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9085B0A9-8B9E-44CE-8CD9-58782D2C244A}"/>
              </a:ext>
            </a:extLst>
          </p:cNvPr>
          <p:cNvSpPr>
            <a:spLocks noGrp="1"/>
          </p:cNvSpPr>
          <p:nvPr>
            <p:ph type="sldNum" sz="quarter" idx="12"/>
          </p:nvPr>
        </p:nvSpPr>
        <p:spPr/>
        <p:txBody>
          <a:bodyPr/>
          <a:lstStyle/>
          <a:p>
            <a:fld id="{1E93C984-1A9D-488B-A0B4-D11219250C46}" type="slidenum">
              <a:rPr lang="is-IS" smtClean="0"/>
              <a:t>‹#›</a:t>
            </a:fld>
            <a:endParaRPr lang="is-IS"/>
          </a:p>
        </p:txBody>
      </p:sp>
    </p:spTree>
    <p:extLst>
      <p:ext uri="{BB962C8B-B14F-4D97-AF65-F5344CB8AC3E}">
        <p14:creationId xmlns:p14="http://schemas.microsoft.com/office/powerpoint/2010/main" val="88404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C928B2-F804-4A86-BDC4-7A6CDC40C7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85F8FBE1-5121-4286-B8D3-9E60DE7358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50BF14F7-463F-45B3-B2AC-F66EBD203C12}"/>
              </a:ext>
            </a:extLst>
          </p:cNvPr>
          <p:cNvSpPr>
            <a:spLocks noGrp="1"/>
          </p:cNvSpPr>
          <p:nvPr>
            <p:ph type="dt" sz="half" idx="10"/>
          </p:nvPr>
        </p:nvSpPr>
        <p:spPr/>
        <p:txBody>
          <a:bodyPr/>
          <a:lstStyle/>
          <a:p>
            <a:fld id="{FFE4E763-07D8-48E2-AC27-0132F964384E}" type="datetime1">
              <a:rPr lang="is-IS" smtClean="0"/>
              <a:t>22.3.2021</a:t>
            </a:fld>
            <a:endParaRPr lang="is-IS"/>
          </a:p>
        </p:txBody>
      </p:sp>
      <p:sp>
        <p:nvSpPr>
          <p:cNvPr id="5" name="Footer Placeholder 4">
            <a:extLst>
              <a:ext uri="{FF2B5EF4-FFF2-40B4-BE49-F238E27FC236}">
                <a16:creationId xmlns:a16="http://schemas.microsoft.com/office/drawing/2014/main" id="{2DEF4939-C0FC-4E04-899D-4364A3570909}"/>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32BD118B-2BBD-407A-853E-718441ECA44B}"/>
              </a:ext>
            </a:extLst>
          </p:cNvPr>
          <p:cNvSpPr>
            <a:spLocks noGrp="1"/>
          </p:cNvSpPr>
          <p:nvPr>
            <p:ph type="sldNum" sz="quarter" idx="12"/>
          </p:nvPr>
        </p:nvSpPr>
        <p:spPr/>
        <p:txBody>
          <a:bodyPr/>
          <a:lstStyle/>
          <a:p>
            <a:fld id="{1E93C984-1A9D-488B-A0B4-D11219250C46}" type="slidenum">
              <a:rPr lang="is-IS" smtClean="0"/>
              <a:t>‹#›</a:t>
            </a:fld>
            <a:endParaRPr lang="is-IS"/>
          </a:p>
        </p:txBody>
      </p:sp>
    </p:spTree>
    <p:extLst>
      <p:ext uri="{BB962C8B-B14F-4D97-AF65-F5344CB8AC3E}">
        <p14:creationId xmlns:p14="http://schemas.microsoft.com/office/powerpoint/2010/main" val="253899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DA9E-B482-4EB5-B00C-D5B17C999AF0}"/>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85BD85F6-64BD-4718-9E00-9C0578944D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05E6CF23-DBF8-4915-82F7-B74A67C69540}"/>
              </a:ext>
            </a:extLst>
          </p:cNvPr>
          <p:cNvSpPr>
            <a:spLocks noGrp="1"/>
          </p:cNvSpPr>
          <p:nvPr>
            <p:ph type="dt" sz="half" idx="10"/>
          </p:nvPr>
        </p:nvSpPr>
        <p:spPr/>
        <p:txBody>
          <a:bodyPr/>
          <a:lstStyle/>
          <a:p>
            <a:fld id="{CE6538BF-1712-4EF5-B856-9D0AA0758A01}" type="datetime1">
              <a:rPr lang="is-IS" smtClean="0"/>
              <a:t>22.3.2021</a:t>
            </a:fld>
            <a:endParaRPr lang="is-IS"/>
          </a:p>
        </p:txBody>
      </p:sp>
      <p:sp>
        <p:nvSpPr>
          <p:cNvPr id="5" name="Footer Placeholder 4">
            <a:extLst>
              <a:ext uri="{FF2B5EF4-FFF2-40B4-BE49-F238E27FC236}">
                <a16:creationId xmlns:a16="http://schemas.microsoft.com/office/drawing/2014/main" id="{10B03D52-1C70-4845-BB0E-4C55C87BED89}"/>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B7570A0E-0BAF-4DEF-8EBC-C08A66A6D9DF}"/>
              </a:ext>
            </a:extLst>
          </p:cNvPr>
          <p:cNvSpPr>
            <a:spLocks noGrp="1"/>
          </p:cNvSpPr>
          <p:nvPr>
            <p:ph type="sldNum" sz="quarter" idx="12"/>
          </p:nvPr>
        </p:nvSpPr>
        <p:spPr/>
        <p:txBody>
          <a:bodyPr/>
          <a:lstStyle/>
          <a:p>
            <a:fld id="{1E93C984-1A9D-488B-A0B4-D11219250C46}" type="slidenum">
              <a:rPr lang="is-IS" smtClean="0"/>
              <a:t>‹#›</a:t>
            </a:fld>
            <a:endParaRPr lang="is-IS"/>
          </a:p>
        </p:txBody>
      </p:sp>
    </p:spTree>
    <p:extLst>
      <p:ext uri="{BB962C8B-B14F-4D97-AF65-F5344CB8AC3E}">
        <p14:creationId xmlns:p14="http://schemas.microsoft.com/office/powerpoint/2010/main" val="82820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5953-A4F8-4788-ACA4-13E88B6C13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s-IS"/>
          </a:p>
        </p:txBody>
      </p:sp>
      <p:sp>
        <p:nvSpPr>
          <p:cNvPr id="3" name="Text Placeholder 2">
            <a:extLst>
              <a:ext uri="{FF2B5EF4-FFF2-40B4-BE49-F238E27FC236}">
                <a16:creationId xmlns:a16="http://schemas.microsoft.com/office/drawing/2014/main" id="{093EA843-2354-4527-AA0D-E8C758E8AC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BCF1D6-484F-4195-8158-B37A4BF74638}"/>
              </a:ext>
            </a:extLst>
          </p:cNvPr>
          <p:cNvSpPr>
            <a:spLocks noGrp="1"/>
          </p:cNvSpPr>
          <p:nvPr>
            <p:ph type="dt" sz="half" idx="10"/>
          </p:nvPr>
        </p:nvSpPr>
        <p:spPr/>
        <p:txBody>
          <a:bodyPr/>
          <a:lstStyle/>
          <a:p>
            <a:fld id="{34B310A7-2B56-46BF-B5AB-BB178B722C71}" type="datetime1">
              <a:rPr lang="is-IS" smtClean="0"/>
              <a:t>22.3.2021</a:t>
            </a:fld>
            <a:endParaRPr lang="is-IS"/>
          </a:p>
        </p:txBody>
      </p:sp>
      <p:sp>
        <p:nvSpPr>
          <p:cNvPr id="5" name="Footer Placeholder 4">
            <a:extLst>
              <a:ext uri="{FF2B5EF4-FFF2-40B4-BE49-F238E27FC236}">
                <a16:creationId xmlns:a16="http://schemas.microsoft.com/office/drawing/2014/main" id="{30CE2136-5E3E-4C85-94F5-63E5D1E0239F}"/>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95EA208B-380B-416A-8A0D-9C6ECEF6B37A}"/>
              </a:ext>
            </a:extLst>
          </p:cNvPr>
          <p:cNvSpPr>
            <a:spLocks noGrp="1"/>
          </p:cNvSpPr>
          <p:nvPr>
            <p:ph type="sldNum" sz="quarter" idx="12"/>
          </p:nvPr>
        </p:nvSpPr>
        <p:spPr/>
        <p:txBody>
          <a:bodyPr/>
          <a:lstStyle/>
          <a:p>
            <a:fld id="{1E93C984-1A9D-488B-A0B4-D11219250C46}" type="slidenum">
              <a:rPr lang="is-IS" smtClean="0"/>
              <a:t>‹#›</a:t>
            </a:fld>
            <a:endParaRPr lang="is-IS"/>
          </a:p>
        </p:txBody>
      </p:sp>
    </p:spTree>
    <p:extLst>
      <p:ext uri="{BB962C8B-B14F-4D97-AF65-F5344CB8AC3E}">
        <p14:creationId xmlns:p14="http://schemas.microsoft.com/office/powerpoint/2010/main" val="204215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0B4C5-F4FE-49EE-A5F3-5CC4599B5561}"/>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79F6B9F7-BD35-4664-B353-0CFE137427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a:extLst>
              <a:ext uri="{FF2B5EF4-FFF2-40B4-BE49-F238E27FC236}">
                <a16:creationId xmlns:a16="http://schemas.microsoft.com/office/drawing/2014/main" id="{7E5EB54C-24AB-47EA-ADE3-C2627992A7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a:extLst>
              <a:ext uri="{FF2B5EF4-FFF2-40B4-BE49-F238E27FC236}">
                <a16:creationId xmlns:a16="http://schemas.microsoft.com/office/drawing/2014/main" id="{AB6DC642-5C10-40CC-9EC7-52536981E399}"/>
              </a:ext>
            </a:extLst>
          </p:cNvPr>
          <p:cNvSpPr>
            <a:spLocks noGrp="1"/>
          </p:cNvSpPr>
          <p:nvPr>
            <p:ph type="dt" sz="half" idx="10"/>
          </p:nvPr>
        </p:nvSpPr>
        <p:spPr/>
        <p:txBody>
          <a:bodyPr/>
          <a:lstStyle/>
          <a:p>
            <a:fld id="{E13DCDDD-F0FC-4448-9E8F-59EC0B83527F}" type="datetime1">
              <a:rPr lang="is-IS" smtClean="0"/>
              <a:t>22.3.2021</a:t>
            </a:fld>
            <a:endParaRPr lang="is-IS"/>
          </a:p>
        </p:txBody>
      </p:sp>
      <p:sp>
        <p:nvSpPr>
          <p:cNvPr id="6" name="Footer Placeholder 5">
            <a:extLst>
              <a:ext uri="{FF2B5EF4-FFF2-40B4-BE49-F238E27FC236}">
                <a16:creationId xmlns:a16="http://schemas.microsoft.com/office/drawing/2014/main" id="{079F8318-9E76-49B6-8503-3A27015A0382}"/>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1B431C5A-CBB7-40F7-9E24-31AC284603E1}"/>
              </a:ext>
            </a:extLst>
          </p:cNvPr>
          <p:cNvSpPr>
            <a:spLocks noGrp="1"/>
          </p:cNvSpPr>
          <p:nvPr>
            <p:ph type="sldNum" sz="quarter" idx="12"/>
          </p:nvPr>
        </p:nvSpPr>
        <p:spPr/>
        <p:txBody>
          <a:bodyPr/>
          <a:lstStyle/>
          <a:p>
            <a:fld id="{1E93C984-1A9D-488B-A0B4-D11219250C46}" type="slidenum">
              <a:rPr lang="is-IS" smtClean="0"/>
              <a:t>‹#›</a:t>
            </a:fld>
            <a:endParaRPr lang="is-IS"/>
          </a:p>
        </p:txBody>
      </p:sp>
    </p:spTree>
    <p:extLst>
      <p:ext uri="{BB962C8B-B14F-4D97-AF65-F5344CB8AC3E}">
        <p14:creationId xmlns:p14="http://schemas.microsoft.com/office/powerpoint/2010/main" val="128595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6E92-4BBB-4EC8-BBBC-62072BC4E5C3}"/>
              </a:ext>
            </a:extLst>
          </p:cNvPr>
          <p:cNvSpPr>
            <a:spLocks noGrp="1"/>
          </p:cNvSpPr>
          <p:nvPr>
            <p:ph type="title"/>
          </p:nvPr>
        </p:nvSpPr>
        <p:spPr>
          <a:xfrm>
            <a:off x="839788" y="365125"/>
            <a:ext cx="10515600" cy="1325563"/>
          </a:xfrm>
        </p:spPr>
        <p:txBody>
          <a:bodyPr/>
          <a:lstStyle/>
          <a:p>
            <a:r>
              <a:rPr lang="en-US"/>
              <a:t>Click to edit Master title style</a:t>
            </a:r>
            <a:endParaRPr lang="is-IS"/>
          </a:p>
        </p:txBody>
      </p:sp>
      <p:sp>
        <p:nvSpPr>
          <p:cNvPr id="3" name="Text Placeholder 2">
            <a:extLst>
              <a:ext uri="{FF2B5EF4-FFF2-40B4-BE49-F238E27FC236}">
                <a16:creationId xmlns:a16="http://schemas.microsoft.com/office/drawing/2014/main" id="{A52824ED-6FDB-4F78-AFDD-FB5542A241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46D69C-A308-43B2-BDA4-FAF25AAF59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a:extLst>
              <a:ext uri="{FF2B5EF4-FFF2-40B4-BE49-F238E27FC236}">
                <a16:creationId xmlns:a16="http://schemas.microsoft.com/office/drawing/2014/main" id="{A6CFFFC3-065D-4A22-93DA-8D5B87F91F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75FD75-E4AD-4381-9D1D-BB8CD0DBB2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a:extLst>
              <a:ext uri="{FF2B5EF4-FFF2-40B4-BE49-F238E27FC236}">
                <a16:creationId xmlns:a16="http://schemas.microsoft.com/office/drawing/2014/main" id="{1640333C-6EF5-47A2-9BA7-52C4B09EB26C}"/>
              </a:ext>
            </a:extLst>
          </p:cNvPr>
          <p:cNvSpPr>
            <a:spLocks noGrp="1"/>
          </p:cNvSpPr>
          <p:nvPr>
            <p:ph type="dt" sz="half" idx="10"/>
          </p:nvPr>
        </p:nvSpPr>
        <p:spPr/>
        <p:txBody>
          <a:bodyPr/>
          <a:lstStyle/>
          <a:p>
            <a:fld id="{0D5B7480-7BD7-4800-BC55-4523B0CA4A60}" type="datetime1">
              <a:rPr lang="is-IS" smtClean="0"/>
              <a:t>22.3.2021</a:t>
            </a:fld>
            <a:endParaRPr lang="is-IS"/>
          </a:p>
        </p:txBody>
      </p:sp>
      <p:sp>
        <p:nvSpPr>
          <p:cNvPr id="8" name="Footer Placeholder 7">
            <a:extLst>
              <a:ext uri="{FF2B5EF4-FFF2-40B4-BE49-F238E27FC236}">
                <a16:creationId xmlns:a16="http://schemas.microsoft.com/office/drawing/2014/main" id="{DA1168F5-32B6-4914-83D6-E8838E8C80BD}"/>
              </a:ext>
            </a:extLst>
          </p:cNvPr>
          <p:cNvSpPr>
            <a:spLocks noGrp="1"/>
          </p:cNvSpPr>
          <p:nvPr>
            <p:ph type="ftr" sz="quarter" idx="11"/>
          </p:nvPr>
        </p:nvSpPr>
        <p:spPr/>
        <p:txBody>
          <a:bodyPr/>
          <a:lstStyle/>
          <a:p>
            <a:endParaRPr lang="is-IS"/>
          </a:p>
        </p:txBody>
      </p:sp>
      <p:sp>
        <p:nvSpPr>
          <p:cNvPr id="9" name="Slide Number Placeholder 8">
            <a:extLst>
              <a:ext uri="{FF2B5EF4-FFF2-40B4-BE49-F238E27FC236}">
                <a16:creationId xmlns:a16="http://schemas.microsoft.com/office/drawing/2014/main" id="{1A81910D-EED1-4E22-ACB9-B94D7BFB8BA4}"/>
              </a:ext>
            </a:extLst>
          </p:cNvPr>
          <p:cNvSpPr>
            <a:spLocks noGrp="1"/>
          </p:cNvSpPr>
          <p:nvPr>
            <p:ph type="sldNum" sz="quarter" idx="12"/>
          </p:nvPr>
        </p:nvSpPr>
        <p:spPr/>
        <p:txBody>
          <a:bodyPr/>
          <a:lstStyle/>
          <a:p>
            <a:fld id="{1E93C984-1A9D-488B-A0B4-D11219250C46}" type="slidenum">
              <a:rPr lang="is-IS" smtClean="0"/>
              <a:t>‹#›</a:t>
            </a:fld>
            <a:endParaRPr lang="is-IS"/>
          </a:p>
        </p:txBody>
      </p:sp>
    </p:spTree>
    <p:extLst>
      <p:ext uri="{BB962C8B-B14F-4D97-AF65-F5344CB8AC3E}">
        <p14:creationId xmlns:p14="http://schemas.microsoft.com/office/powerpoint/2010/main" val="968589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B0C9D-39C0-46DC-9C99-DD108E45F3C4}"/>
              </a:ext>
            </a:extLst>
          </p:cNvPr>
          <p:cNvSpPr>
            <a:spLocks noGrp="1"/>
          </p:cNvSpPr>
          <p:nvPr>
            <p:ph type="title"/>
          </p:nvPr>
        </p:nvSpPr>
        <p:spPr/>
        <p:txBody>
          <a:bodyPr/>
          <a:lstStyle/>
          <a:p>
            <a:r>
              <a:rPr lang="en-US"/>
              <a:t>Click to edit Master title style</a:t>
            </a:r>
            <a:endParaRPr lang="is-IS"/>
          </a:p>
        </p:txBody>
      </p:sp>
      <p:sp>
        <p:nvSpPr>
          <p:cNvPr id="3" name="Date Placeholder 2">
            <a:extLst>
              <a:ext uri="{FF2B5EF4-FFF2-40B4-BE49-F238E27FC236}">
                <a16:creationId xmlns:a16="http://schemas.microsoft.com/office/drawing/2014/main" id="{9C8B4BF9-84EC-4CAA-9889-B1F060BA311B}"/>
              </a:ext>
            </a:extLst>
          </p:cNvPr>
          <p:cNvSpPr>
            <a:spLocks noGrp="1"/>
          </p:cNvSpPr>
          <p:nvPr>
            <p:ph type="dt" sz="half" idx="10"/>
          </p:nvPr>
        </p:nvSpPr>
        <p:spPr/>
        <p:txBody>
          <a:bodyPr/>
          <a:lstStyle/>
          <a:p>
            <a:fld id="{8830DB41-3E63-41CB-B871-78C61F7D3F9F}" type="datetime1">
              <a:rPr lang="is-IS" smtClean="0"/>
              <a:t>22.3.2021</a:t>
            </a:fld>
            <a:endParaRPr lang="is-IS"/>
          </a:p>
        </p:txBody>
      </p:sp>
      <p:sp>
        <p:nvSpPr>
          <p:cNvPr id="4" name="Footer Placeholder 3">
            <a:extLst>
              <a:ext uri="{FF2B5EF4-FFF2-40B4-BE49-F238E27FC236}">
                <a16:creationId xmlns:a16="http://schemas.microsoft.com/office/drawing/2014/main" id="{8F290DF2-8AB5-40C8-94FB-0CD2C2A213C6}"/>
              </a:ext>
            </a:extLst>
          </p:cNvPr>
          <p:cNvSpPr>
            <a:spLocks noGrp="1"/>
          </p:cNvSpPr>
          <p:nvPr>
            <p:ph type="ftr" sz="quarter" idx="11"/>
          </p:nvPr>
        </p:nvSpPr>
        <p:spPr/>
        <p:txBody>
          <a:bodyPr/>
          <a:lstStyle/>
          <a:p>
            <a:endParaRPr lang="is-IS"/>
          </a:p>
        </p:txBody>
      </p:sp>
      <p:sp>
        <p:nvSpPr>
          <p:cNvPr id="5" name="Slide Number Placeholder 4">
            <a:extLst>
              <a:ext uri="{FF2B5EF4-FFF2-40B4-BE49-F238E27FC236}">
                <a16:creationId xmlns:a16="http://schemas.microsoft.com/office/drawing/2014/main" id="{103E9C33-5D82-49A0-B82B-7294AB211CF1}"/>
              </a:ext>
            </a:extLst>
          </p:cNvPr>
          <p:cNvSpPr>
            <a:spLocks noGrp="1"/>
          </p:cNvSpPr>
          <p:nvPr>
            <p:ph type="sldNum" sz="quarter" idx="12"/>
          </p:nvPr>
        </p:nvSpPr>
        <p:spPr/>
        <p:txBody>
          <a:bodyPr/>
          <a:lstStyle/>
          <a:p>
            <a:fld id="{1E93C984-1A9D-488B-A0B4-D11219250C46}" type="slidenum">
              <a:rPr lang="is-IS" smtClean="0"/>
              <a:t>‹#›</a:t>
            </a:fld>
            <a:endParaRPr lang="is-IS"/>
          </a:p>
        </p:txBody>
      </p:sp>
    </p:spTree>
    <p:extLst>
      <p:ext uri="{BB962C8B-B14F-4D97-AF65-F5344CB8AC3E}">
        <p14:creationId xmlns:p14="http://schemas.microsoft.com/office/powerpoint/2010/main" val="234237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85396C-53D2-4C08-ADC1-8F13E109C1BB}"/>
              </a:ext>
            </a:extLst>
          </p:cNvPr>
          <p:cNvSpPr>
            <a:spLocks noGrp="1"/>
          </p:cNvSpPr>
          <p:nvPr>
            <p:ph type="dt" sz="half" idx="10"/>
          </p:nvPr>
        </p:nvSpPr>
        <p:spPr/>
        <p:txBody>
          <a:bodyPr/>
          <a:lstStyle/>
          <a:p>
            <a:fld id="{63EC91C1-0C81-4F61-8325-110B664CDBC5}" type="datetime1">
              <a:rPr lang="is-IS" smtClean="0"/>
              <a:t>22.3.2021</a:t>
            </a:fld>
            <a:endParaRPr lang="is-IS"/>
          </a:p>
        </p:txBody>
      </p:sp>
      <p:sp>
        <p:nvSpPr>
          <p:cNvPr id="3" name="Footer Placeholder 2">
            <a:extLst>
              <a:ext uri="{FF2B5EF4-FFF2-40B4-BE49-F238E27FC236}">
                <a16:creationId xmlns:a16="http://schemas.microsoft.com/office/drawing/2014/main" id="{5ED91107-284F-482C-88D2-D38ED2DB032B}"/>
              </a:ext>
            </a:extLst>
          </p:cNvPr>
          <p:cNvSpPr>
            <a:spLocks noGrp="1"/>
          </p:cNvSpPr>
          <p:nvPr>
            <p:ph type="ftr" sz="quarter" idx="11"/>
          </p:nvPr>
        </p:nvSpPr>
        <p:spPr/>
        <p:txBody>
          <a:bodyPr/>
          <a:lstStyle/>
          <a:p>
            <a:endParaRPr lang="is-IS"/>
          </a:p>
        </p:txBody>
      </p:sp>
      <p:sp>
        <p:nvSpPr>
          <p:cNvPr id="4" name="Slide Number Placeholder 3">
            <a:extLst>
              <a:ext uri="{FF2B5EF4-FFF2-40B4-BE49-F238E27FC236}">
                <a16:creationId xmlns:a16="http://schemas.microsoft.com/office/drawing/2014/main" id="{E15488B3-7057-4EBE-B1E4-0FE8777CA144}"/>
              </a:ext>
            </a:extLst>
          </p:cNvPr>
          <p:cNvSpPr>
            <a:spLocks noGrp="1"/>
          </p:cNvSpPr>
          <p:nvPr>
            <p:ph type="sldNum" sz="quarter" idx="12"/>
          </p:nvPr>
        </p:nvSpPr>
        <p:spPr/>
        <p:txBody>
          <a:bodyPr/>
          <a:lstStyle/>
          <a:p>
            <a:fld id="{1E93C984-1A9D-488B-A0B4-D11219250C46}" type="slidenum">
              <a:rPr lang="is-IS" smtClean="0"/>
              <a:t>‹#›</a:t>
            </a:fld>
            <a:endParaRPr lang="is-IS"/>
          </a:p>
        </p:txBody>
      </p:sp>
    </p:spTree>
    <p:extLst>
      <p:ext uri="{BB962C8B-B14F-4D97-AF65-F5344CB8AC3E}">
        <p14:creationId xmlns:p14="http://schemas.microsoft.com/office/powerpoint/2010/main" val="115017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EFBDE-3C02-46E7-8640-185DA407B9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Content Placeholder 2">
            <a:extLst>
              <a:ext uri="{FF2B5EF4-FFF2-40B4-BE49-F238E27FC236}">
                <a16:creationId xmlns:a16="http://schemas.microsoft.com/office/drawing/2014/main" id="{F13A6FC7-E8DA-4E61-94B1-97D5ED9D3D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a:extLst>
              <a:ext uri="{FF2B5EF4-FFF2-40B4-BE49-F238E27FC236}">
                <a16:creationId xmlns:a16="http://schemas.microsoft.com/office/drawing/2014/main" id="{CFF5A0B4-9317-42DD-9EE3-288BD6E188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C1F0E8-039D-4C4D-B30A-ED3F750B869E}"/>
              </a:ext>
            </a:extLst>
          </p:cNvPr>
          <p:cNvSpPr>
            <a:spLocks noGrp="1"/>
          </p:cNvSpPr>
          <p:nvPr>
            <p:ph type="dt" sz="half" idx="10"/>
          </p:nvPr>
        </p:nvSpPr>
        <p:spPr/>
        <p:txBody>
          <a:bodyPr/>
          <a:lstStyle/>
          <a:p>
            <a:fld id="{5688583A-A14C-486F-A982-9BF8658071C2}" type="datetime1">
              <a:rPr lang="is-IS" smtClean="0"/>
              <a:t>22.3.2021</a:t>
            </a:fld>
            <a:endParaRPr lang="is-IS"/>
          </a:p>
        </p:txBody>
      </p:sp>
      <p:sp>
        <p:nvSpPr>
          <p:cNvPr id="6" name="Footer Placeholder 5">
            <a:extLst>
              <a:ext uri="{FF2B5EF4-FFF2-40B4-BE49-F238E27FC236}">
                <a16:creationId xmlns:a16="http://schemas.microsoft.com/office/drawing/2014/main" id="{A12AEFA0-5969-47A5-B2AD-E249ED364498}"/>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1102D01C-5F7F-4CFC-8FA9-5DF10C1D3FA1}"/>
              </a:ext>
            </a:extLst>
          </p:cNvPr>
          <p:cNvSpPr>
            <a:spLocks noGrp="1"/>
          </p:cNvSpPr>
          <p:nvPr>
            <p:ph type="sldNum" sz="quarter" idx="12"/>
          </p:nvPr>
        </p:nvSpPr>
        <p:spPr/>
        <p:txBody>
          <a:bodyPr/>
          <a:lstStyle/>
          <a:p>
            <a:fld id="{1E93C984-1A9D-488B-A0B4-D11219250C46}" type="slidenum">
              <a:rPr lang="is-IS" smtClean="0"/>
              <a:t>‹#›</a:t>
            </a:fld>
            <a:endParaRPr lang="is-IS"/>
          </a:p>
        </p:txBody>
      </p:sp>
    </p:spTree>
    <p:extLst>
      <p:ext uri="{BB962C8B-B14F-4D97-AF65-F5344CB8AC3E}">
        <p14:creationId xmlns:p14="http://schemas.microsoft.com/office/powerpoint/2010/main" val="1145188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D037-88F5-454D-8C6C-809FFB5F0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Picture Placeholder 2">
            <a:extLst>
              <a:ext uri="{FF2B5EF4-FFF2-40B4-BE49-F238E27FC236}">
                <a16:creationId xmlns:a16="http://schemas.microsoft.com/office/drawing/2014/main" id="{9A5D8791-007D-4ED9-8DFB-1811CE86DE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a:extLst>
              <a:ext uri="{FF2B5EF4-FFF2-40B4-BE49-F238E27FC236}">
                <a16:creationId xmlns:a16="http://schemas.microsoft.com/office/drawing/2014/main" id="{F85FEF63-A846-4AB3-8065-CE43840BA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A60462-51CF-4E55-A223-FB7348B79F03}"/>
              </a:ext>
            </a:extLst>
          </p:cNvPr>
          <p:cNvSpPr>
            <a:spLocks noGrp="1"/>
          </p:cNvSpPr>
          <p:nvPr>
            <p:ph type="dt" sz="half" idx="10"/>
          </p:nvPr>
        </p:nvSpPr>
        <p:spPr/>
        <p:txBody>
          <a:bodyPr/>
          <a:lstStyle/>
          <a:p>
            <a:fld id="{A2002185-BDAF-4CDE-9B06-0A678A28FD27}" type="datetime1">
              <a:rPr lang="is-IS" smtClean="0"/>
              <a:t>22.3.2021</a:t>
            </a:fld>
            <a:endParaRPr lang="is-IS"/>
          </a:p>
        </p:txBody>
      </p:sp>
      <p:sp>
        <p:nvSpPr>
          <p:cNvPr id="6" name="Footer Placeholder 5">
            <a:extLst>
              <a:ext uri="{FF2B5EF4-FFF2-40B4-BE49-F238E27FC236}">
                <a16:creationId xmlns:a16="http://schemas.microsoft.com/office/drawing/2014/main" id="{A3C77A89-438A-482E-98A1-7E56A7766D94}"/>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24740A76-044C-45BD-8369-8C578AA20ED0}"/>
              </a:ext>
            </a:extLst>
          </p:cNvPr>
          <p:cNvSpPr>
            <a:spLocks noGrp="1"/>
          </p:cNvSpPr>
          <p:nvPr>
            <p:ph type="sldNum" sz="quarter" idx="12"/>
          </p:nvPr>
        </p:nvSpPr>
        <p:spPr/>
        <p:txBody>
          <a:bodyPr/>
          <a:lstStyle/>
          <a:p>
            <a:fld id="{1E93C984-1A9D-488B-A0B4-D11219250C46}" type="slidenum">
              <a:rPr lang="is-IS" smtClean="0"/>
              <a:t>‹#›</a:t>
            </a:fld>
            <a:endParaRPr lang="is-IS"/>
          </a:p>
        </p:txBody>
      </p:sp>
    </p:spTree>
    <p:extLst>
      <p:ext uri="{BB962C8B-B14F-4D97-AF65-F5344CB8AC3E}">
        <p14:creationId xmlns:p14="http://schemas.microsoft.com/office/powerpoint/2010/main" val="124363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38B0C8-FEEC-4A4F-89D2-935319C587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a:extLst>
              <a:ext uri="{FF2B5EF4-FFF2-40B4-BE49-F238E27FC236}">
                <a16:creationId xmlns:a16="http://schemas.microsoft.com/office/drawing/2014/main" id="{8D781110-56A8-4C38-8304-E0534B1393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5FEB008B-D62E-4D79-9F1F-15D51E27A8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9C454-C291-487A-BD32-A410DB01A006}" type="datetime1">
              <a:rPr lang="is-IS" smtClean="0"/>
              <a:t>22.3.2021</a:t>
            </a:fld>
            <a:endParaRPr lang="is-IS"/>
          </a:p>
        </p:txBody>
      </p:sp>
      <p:sp>
        <p:nvSpPr>
          <p:cNvPr id="5" name="Footer Placeholder 4">
            <a:extLst>
              <a:ext uri="{FF2B5EF4-FFF2-40B4-BE49-F238E27FC236}">
                <a16:creationId xmlns:a16="http://schemas.microsoft.com/office/drawing/2014/main" id="{43B0713C-9B7E-422F-8E86-83B4630A8C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a:extLst>
              <a:ext uri="{FF2B5EF4-FFF2-40B4-BE49-F238E27FC236}">
                <a16:creationId xmlns:a16="http://schemas.microsoft.com/office/drawing/2014/main" id="{20F8E1E9-02ED-4DBA-AF47-05981DA684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3C984-1A9D-488B-A0B4-D11219250C46}" type="slidenum">
              <a:rPr lang="is-IS" smtClean="0"/>
              <a:t>‹#›</a:t>
            </a:fld>
            <a:endParaRPr lang="is-IS"/>
          </a:p>
        </p:txBody>
      </p:sp>
    </p:spTree>
    <p:extLst>
      <p:ext uri="{BB962C8B-B14F-4D97-AF65-F5344CB8AC3E}">
        <p14:creationId xmlns:p14="http://schemas.microsoft.com/office/powerpoint/2010/main" val="3664531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89293-B60E-4FF1-B94D-309D50E3356A}"/>
              </a:ext>
            </a:extLst>
          </p:cNvPr>
          <p:cNvPicPr>
            <a:picLocks noChangeAspect="1"/>
          </p:cNvPicPr>
          <p:nvPr/>
        </p:nvPicPr>
        <p:blipFill>
          <a:blip r:embed="rId3"/>
          <a:stretch>
            <a:fillRect/>
          </a:stretch>
        </p:blipFill>
        <p:spPr>
          <a:xfrm>
            <a:off x="3390901" y="0"/>
            <a:ext cx="4797268" cy="6865299"/>
          </a:xfrm>
          <a:prstGeom prst="rect">
            <a:avLst/>
          </a:prstGeom>
        </p:spPr>
      </p:pic>
      <p:sp>
        <p:nvSpPr>
          <p:cNvPr id="5" name="Slide Number Placeholder 4">
            <a:extLst>
              <a:ext uri="{FF2B5EF4-FFF2-40B4-BE49-F238E27FC236}">
                <a16:creationId xmlns:a16="http://schemas.microsoft.com/office/drawing/2014/main" id="{ADFF02F3-35BD-46C3-9DED-5BD069E36733}"/>
              </a:ext>
            </a:extLst>
          </p:cNvPr>
          <p:cNvSpPr>
            <a:spLocks noGrp="1"/>
          </p:cNvSpPr>
          <p:nvPr>
            <p:ph type="sldNum" sz="quarter" idx="12"/>
          </p:nvPr>
        </p:nvSpPr>
        <p:spPr/>
        <p:txBody>
          <a:bodyPr/>
          <a:lstStyle/>
          <a:p>
            <a:fld id="{1E93C984-1A9D-488B-A0B4-D11219250C46}" type="slidenum">
              <a:rPr lang="is-IS" smtClean="0"/>
              <a:t>1</a:t>
            </a:fld>
            <a:endParaRPr lang="is-IS"/>
          </a:p>
        </p:txBody>
      </p:sp>
    </p:spTree>
    <p:extLst>
      <p:ext uri="{BB962C8B-B14F-4D97-AF65-F5344CB8AC3E}">
        <p14:creationId xmlns:p14="http://schemas.microsoft.com/office/powerpoint/2010/main" val="2279013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2D7F80-8C7C-4D90-A096-71528EBEB4FD}"/>
              </a:ext>
            </a:extLst>
          </p:cNvPr>
          <p:cNvSpPr>
            <a:spLocks noGrp="1"/>
          </p:cNvSpPr>
          <p:nvPr>
            <p:ph type="sldNum" sz="quarter" idx="12"/>
          </p:nvPr>
        </p:nvSpPr>
        <p:spPr/>
        <p:txBody>
          <a:bodyPr/>
          <a:lstStyle/>
          <a:p>
            <a:fld id="{1E93C984-1A9D-488B-A0B4-D11219250C46}" type="slidenum">
              <a:rPr lang="is-IS" smtClean="0"/>
              <a:t>2</a:t>
            </a:fld>
            <a:endParaRPr lang="is-IS"/>
          </a:p>
        </p:txBody>
      </p:sp>
      <p:pic>
        <p:nvPicPr>
          <p:cNvPr id="3" name="Picture 2">
            <a:extLst>
              <a:ext uri="{FF2B5EF4-FFF2-40B4-BE49-F238E27FC236}">
                <a16:creationId xmlns:a16="http://schemas.microsoft.com/office/drawing/2014/main" id="{B434DD41-3909-4DB2-B220-7AC26E71BE28}"/>
              </a:ext>
            </a:extLst>
          </p:cNvPr>
          <p:cNvPicPr>
            <a:picLocks noChangeAspect="1"/>
          </p:cNvPicPr>
          <p:nvPr/>
        </p:nvPicPr>
        <p:blipFill>
          <a:blip r:embed="rId3"/>
          <a:stretch>
            <a:fillRect/>
          </a:stretch>
        </p:blipFill>
        <p:spPr>
          <a:xfrm>
            <a:off x="3084730" y="-383393"/>
            <a:ext cx="5331261" cy="7624786"/>
          </a:xfrm>
          <a:prstGeom prst="rect">
            <a:avLst/>
          </a:prstGeom>
        </p:spPr>
      </p:pic>
    </p:spTree>
    <p:extLst>
      <p:ext uri="{BB962C8B-B14F-4D97-AF65-F5344CB8AC3E}">
        <p14:creationId xmlns:p14="http://schemas.microsoft.com/office/powerpoint/2010/main" val="3661467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C4406D-63C1-45A1-92AA-B3D9DBE7B623}"/>
              </a:ext>
            </a:extLst>
          </p:cNvPr>
          <p:cNvSpPr>
            <a:spLocks noGrp="1"/>
          </p:cNvSpPr>
          <p:nvPr>
            <p:ph type="sldNum" sz="quarter" idx="12"/>
          </p:nvPr>
        </p:nvSpPr>
        <p:spPr/>
        <p:txBody>
          <a:bodyPr/>
          <a:lstStyle/>
          <a:p>
            <a:fld id="{1E93C984-1A9D-488B-A0B4-D11219250C46}" type="slidenum">
              <a:rPr lang="is-IS" smtClean="0"/>
              <a:t>3</a:t>
            </a:fld>
            <a:endParaRPr lang="is-IS"/>
          </a:p>
        </p:txBody>
      </p:sp>
      <p:pic>
        <p:nvPicPr>
          <p:cNvPr id="3" name="Picture 2">
            <a:extLst>
              <a:ext uri="{FF2B5EF4-FFF2-40B4-BE49-F238E27FC236}">
                <a16:creationId xmlns:a16="http://schemas.microsoft.com/office/drawing/2014/main" id="{CD9A032D-571D-42A1-A113-B4D25F5B0C15}"/>
              </a:ext>
            </a:extLst>
          </p:cNvPr>
          <p:cNvPicPr>
            <a:picLocks noChangeAspect="1"/>
          </p:cNvPicPr>
          <p:nvPr/>
        </p:nvPicPr>
        <p:blipFill>
          <a:blip r:embed="rId3"/>
          <a:stretch>
            <a:fillRect/>
          </a:stretch>
        </p:blipFill>
        <p:spPr>
          <a:xfrm>
            <a:off x="3105151" y="-410370"/>
            <a:ext cx="5369664" cy="7678740"/>
          </a:xfrm>
          <a:prstGeom prst="rect">
            <a:avLst/>
          </a:prstGeom>
        </p:spPr>
      </p:pic>
    </p:spTree>
    <p:extLst>
      <p:ext uri="{BB962C8B-B14F-4D97-AF65-F5344CB8AC3E}">
        <p14:creationId xmlns:p14="http://schemas.microsoft.com/office/powerpoint/2010/main" val="53531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D730FE-90CC-4763-B207-3737160904A9}"/>
              </a:ext>
            </a:extLst>
          </p:cNvPr>
          <p:cNvSpPr>
            <a:spLocks noGrp="1"/>
          </p:cNvSpPr>
          <p:nvPr>
            <p:ph type="sldNum" sz="quarter" idx="12"/>
          </p:nvPr>
        </p:nvSpPr>
        <p:spPr/>
        <p:txBody>
          <a:bodyPr/>
          <a:lstStyle/>
          <a:p>
            <a:fld id="{1E93C984-1A9D-488B-A0B4-D11219250C46}" type="slidenum">
              <a:rPr lang="is-IS" smtClean="0"/>
              <a:t>4</a:t>
            </a:fld>
            <a:endParaRPr lang="is-IS"/>
          </a:p>
        </p:txBody>
      </p:sp>
      <p:pic>
        <p:nvPicPr>
          <p:cNvPr id="3" name="Picture 2" descr="Mynd frÃ¡ Gunnar Ãli Dagmararson.">
            <a:extLst>
              <a:ext uri="{FF2B5EF4-FFF2-40B4-BE49-F238E27FC236}">
                <a16:creationId xmlns:a16="http://schemas.microsoft.com/office/drawing/2014/main" id="{2AC4C20C-CF03-40CB-9D92-706C5A84298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96310" y="-290512"/>
            <a:ext cx="5199380" cy="7439025"/>
          </a:xfrm>
          <a:prstGeom prst="rect">
            <a:avLst/>
          </a:prstGeom>
          <a:noFill/>
          <a:ln>
            <a:noFill/>
          </a:ln>
        </p:spPr>
      </p:pic>
    </p:spTree>
    <p:extLst>
      <p:ext uri="{BB962C8B-B14F-4D97-AF65-F5344CB8AC3E}">
        <p14:creationId xmlns:p14="http://schemas.microsoft.com/office/powerpoint/2010/main" val="2235477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89D5C7-1C1C-48D7-88DE-DE6D54BC0FE5}"/>
              </a:ext>
            </a:extLst>
          </p:cNvPr>
          <p:cNvSpPr>
            <a:spLocks noGrp="1"/>
          </p:cNvSpPr>
          <p:nvPr>
            <p:ph type="sldNum" sz="quarter" idx="12"/>
          </p:nvPr>
        </p:nvSpPr>
        <p:spPr/>
        <p:txBody>
          <a:bodyPr/>
          <a:lstStyle/>
          <a:p>
            <a:fld id="{1E93C984-1A9D-488B-A0B4-D11219250C46}" type="slidenum">
              <a:rPr lang="is-IS" smtClean="0"/>
              <a:t>5</a:t>
            </a:fld>
            <a:endParaRPr lang="is-IS"/>
          </a:p>
        </p:txBody>
      </p:sp>
      <p:pic>
        <p:nvPicPr>
          <p:cNvPr id="3" name="Picture 2">
            <a:extLst>
              <a:ext uri="{FF2B5EF4-FFF2-40B4-BE49-F238E27FC236}">
                <a16:creationId xmlns:a16="http://schemas.microsoft.com/office/drawing/2014/main" id="{F36B850C-4B90-4690-BC34-A6F719D934D4}"/>
              </a:ext>
            </a:extLst>
          </p:cNvPr>
          <p:cNvPicPr>
            <a:picLocks noChangeAspect="1"/>
          </p:cNvPicPr>
          <p:nvPr/>
        </p:nvPicPr>
        <p:blipFill>
          <a:blip r:embed="rId3"/>
          <a:stretch>
            <a:fillRect/>
          </a:stretch>
        </p:blipFill>
        <p:spPr>
          <a:xfrm>
            <a:off x="3579414" y="-168608"/>
            <a:ext cx="5031186" cy="7198058"/>
          </a:xfrm>
          <a:prstGeom prst="rect">
            <a:avLst/>
          </a:prstGeom>
        </p:spPr>
      </p:pic>
    </p:spTree>
    <p:extLst>
      <p:ext uri="{BB962C8B-B14F-4D97-AF65-F5344CB8AC3E}">
        <p14:creationId xmlns:p14="http://schemas.microsoft.com/office/powerpoint/2010/main" val="1243809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464625-06DB-4AFD-8E63-589DC5DCAF6C}"/>
              </a:ext>
            </a:extLst>
          </p:cNvPr>
          <p:cNvSpPr>
            <a:spLocks noGrp="1"/>
          </p:cNvSpPr>
          <p:nvPr>
            <p:ph type="sldNum" sz="quarter" idx="12"/>
          </p:nvPr>
        </p:nvSpPr>
        <p:spPr/>
        <p:txBody>
          <a:bodyPr/>
          <a:lstStyle/>
          <a:p>
            <a:fld id="{1E93C984-1A9D-488B-A0B4-D11219250C46}" type="slidenum">
              <a:rPr lang="is-IS" smtClean="0"/>
              <a:t>6</a:t>
            </a:fld>
            <a:endParaRPr lang="is-IS"/>
          </a:p>
        </p:txBody>
      </p:sp>
      <p:pic>
        <p:nvPicPr>
          <p:cNvPr id="3" name="Picture 2">
            <a:extLst>
              <a:ext uri="{FF2B5EF4-FFF2-40B4-BE49-F238E27FC236}">
                <a16:creationId xmlns:a16="http://schemas.microsoft.com/office/drawing/2014/main" id="{845500E0-3BC3-4E01-8728-0F9E3E3B49DC}"/>
              </a:ext>
            </a:extLst>
          </p:cNvPr>
          <p:cNvPicPr>
            <a:picLocks noChangeAspect="1"/>
          </p:cNvPicPr>
          <p:nvPr/>
        </p:nvPicPr>
        <p:blipFill>
          <a:blip r:embed="rId3"/>
          <a:stretch>
            <a:fillRect/>
          </a:stretch>
        </p:blipFill>
        <p:spPr>
          <a:xfrm>
            <a:off x="3354438" y="-329361"/>
            <a:ext cx="5254524" cy="7516722"/>
          </a:xfrm>
          <a:prstGeom prst="rect">
            <a:avLst/>
          </a:prstGeom>
        </p:spPr>
      </p:pic>
    </p:spTree>
    <p:extLst>
      <p:ext uri="{BB962C8B-B14F-4D97-AF65-F5344CB8AC3E}">
        <p14:creationId xmlns:p14="http://schemas.microsoft.com/office/powerpoint/2010/main" val="145707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95A256-1A50-4E02-A91A-407EF22E13A3}"/>
              </a:ext>
            </a:extLst>
          </p:cNvPr>
          <p:cNvSpPr>
            <a:spLocks noGrp="1"/>
          </p:cNvSpPr>
          <p:nvPr>
            <p:ph type="sldNum" sz="quarter" idx="12"/>
          </p:nvPr>
        </p:nvSpPr>
        <p:spPr/>
        <p:txBody>
          <a:bodyPr/>
          <a:lstStyle/>
          <a:p>
            <a:fld id="{1E93C984-1A9D-488B-A0B4-D11219250C46}" type="slidenum">
              <a:rPr lang="is-IS" smtClean="0"/>
              <a:t>7</a:t>
            </a:fld>
            <a:endParaRPr lang="is-IS"/>
          </a:p>
        </p:txBody>
      </p:sp>
      <p:pic>
        <p:nvPicPr>
          <p:cNvPr id="4" name="Picture 3">
            <a:extLst>
              <a:ext uri="{FF2B5EF4-FFF2-40B4-BE49-F238E27FC236}">
                <a16:creationId xmlns:a16="http://schemas.microsoft.com/office/drawing/2014/main" id="{2CDC5979-8DC9-4327-9E29-84DB21E64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962" y="166687"/>
            <a:ext cx="4410075" cy="6524625"/>
          </a:xfrm>
          <a:prstGeom prst="rect">
            <a:avLst/>
          </a:prstGeom>
        </p:spPr>
      </p:pic>
    </p:spTree>
    <p:extLst>
      <p:ext uri="{BB962C8B-B14F-4D97-AF65-F5344CB8AC3E}">
        <p14:creationId xmlns:p14="http://schemas.microsoft.com/office/powerpoint/2010/main" val="142916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1C26C2-B0DA-498E-872F-E5BB837F00B0}"/>
              </a:ext>
            </a:extLst>
          </p:cNvPr>
          <p:cNvSpPr>
            <a:spLocks noGrp="1"/>
          </p:cNvSpPr>
          <p:nvPr>
            <p:ph type="sldNum" sz="quarter" idx="12"/>
          </p:nvPr>
        </p:nvSpPr>
        <p:spPr/>
        <p:txBody>
          <a:bodyPr/>
          <a:lstStyle/>
          <a:p>
            <a:fld id="{1E93C984-1A9D-488B-A0B4-D11219250C46}" type="slidenum">
              <a:rPr lang="is-IS" smtClean="0"/>
              <a:t>8</a:t>
            </a:fld>
            <a:endParaRPr lang="is-IS"/>
          </a:p>
        </p:txBody>
      </p:sp>
      <p:pic>
        <p:nvPicPr>
          <p:cNvPr id="3" name="Picture 2">
            <a:extLst>
              <a:ext uri="{FF2B5EF4-FFF2-40B4-BE49-F238E27FC236}">
                <a16:creationId xmlns:a16="http://schemas.microsoft.com/office/drawing/2014/main" id="{9678D9B7-AB5E-4F07-A935-5CD70875F3F4}"/>
              </a:ext>
            </a:extLst>
          </p:cNvPr>
          <p:cNvPicPr>
            <a:picLocks noChangeAspect="1"/>
          </p:cNvPicPr>
          <p:nvPr/>
        </p:nvPicPr>
        <p:blipFill>
          <a:blip r:embed="rId2"/>
          <a:stretch>
            <a:fillRect/>
          </a:stretch>
        </p:blipFill>
        <p:spPr>
          <a:xfrm>
            <a:off x="2247900" y="778661"/>
            <a:ext cx="7319259" cy="4972449"/>
          </a:xfrm>
          <a:prstGeom prst="rect">
            <a:avLst/>
          </a:prstGeom>
        </p:spPr>
      </p:pic>
    </p:spTree>
    <p:extLst>
      <p:ext uri="{BB962C8B-B14F-4D97-AF65-F5344CB8AC3E}">
        <p14:creationId xmlns:p14="http://schemas.microsoft.com/office/powerpoint/2010/main" val="1494358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443</Words>
  <Application>Microsoft Office PowerPoint</Application>
  <PresentationFormat>Widescreen</PresentationFormat>
  <Paragraphs>49</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Stefán Svavarsson</dc:creator>
  <cp:lastModifiedBy>Alice Modena</cp:lastModifiedBy>
  <cp:revision>14</cp:revision>
  <dcterms:created xsi:type="dcterms:W3CDTF">2020-02-15T10:36:58Z</dcterms:created>
  <dcterms:modified xsi:type="dcterms:W3CDTF">2021-03-22T15:30:16Z</dcterms:modified>
</cp:coreProperties>
</file>